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3" r:id="rId3"/>
    <p:sldId id="266" r:id="rId4"/>
    <p:sldId id="267" r:id="rId5"/>
    <p:sldId id="269" r:id="rId6"/>
    <p:sldId id="270" r:id="rId7"/>
    <p:sldId id="271" r:id="rId8"/>
    <p:sldId id="27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43" autoAdjust="0"/>
    <p:restoredTop sz="94660"/>
  </p:normalViewPr>
  <p:slideViewPr>
    <p:cSldViewPr snapToGrid="0">
      <p:cViewPr varScale="1">
        <p:scale>
          <a:sx n="91" d="100"/>
          <a:sy n="91" d="100"/>
        </p:scale>
        <p:origin x="6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4CAD1-4B32-C951-4D5A-17854A1AE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BB29-B4F6-A33F-34BF-35CEF0DD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AAA0D-3AE5-E264-B2B0-D43C6CF1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E6A39-44A4-5ED1-84D1-6E8AC3066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30742-11E5-B99C-B62A-1D69390B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E5B-E50E-02DB-9AE6-1E0EA033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F813E-ED5C-07F4-2FFB-758095B37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6F34D-3974-8579-3F61-B489D037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54121-7DF6-9168-0B11-610598C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66BBF-B120-8321-7AF2-17F3EF9D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AB235-6E88-0B31-363D-21EC79F2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73221-3B5F-1336-1486-A3ED4D972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9DDA7-84AC-04CE-2901-5BEC4886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69F63-E59B-ADB0-AAD5-E8D6907F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28F8B-0A02-5868-8236-F6D0FCFE3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F89-FB65-037E-F28A-D8AAD62A8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787F-937B-EC4D-62C8-3E4F2BB82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591B-3C34-981A-46AB-8A8FC5BA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70B44-80A8-4411-A955-983A6BE5A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E56E3-DD57-610D-CDDF-09A1CC29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2364B-0774-E80D-8F63-92B3CEFF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96A2-82FF-6A31-F401-07B13EEA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A6856-8B0B-BBA2-9BF4-43338AC67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08182-636C-3086-BF91-655D6C678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B6831-2C87-F956-4A56-13E89FB5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EAE748-868D-EFCC-65FC-8DE0C48D5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3C63A-E9B5-2518-9421-E6997880F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00273-D227-6EF5-7752-896F76A5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2B351C-FA5A-4FE0-7737-E644C44D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9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22E94-2E84-57FD-08F3-3BC1F76A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F382B-5CA1-012A-D37E-0698F839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33D922-F214-15C5-3B10-2FDE5FEF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65B01-D36A-72F6-B89E-2373FC73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FD449-7C9A-808D-A790-8CD895984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AA8B5-D7CD-FF9E-8F75-98E6E5D2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B851D6-10AE-F2F3-9831-6943B9CE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0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33B64-0B11-4D6B-07EB-B204DD50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6070B-07E6-2841-66F0-00E265DA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22AF2-BFFB-FABC-4FEE-D2CB61261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EB5C1-F1BE-279B-0C97-22909830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3AD84-94D2-1D19-4E8B-20AC5A36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3B857-3715-0DC3-CC4C-B9FD3CBDC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0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D53C3-E0D2-D67E-8C2B-9652FA52A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513D9-EA7E-7D06-1756-36E4D4F7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EBCF8-6704-EA4C-E67B-23D53FCB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279B3-C44D-BB63-989B-153195E3E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54A7B-41ED-4DAA-F624-3BBB418B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744DC-FBFA-A380-3E1A-64957304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E6A7-3E95-6D2D-24BF-666A3369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38186-D4C4-FCEE-98B0-A365E8C87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4B156-0A05-46E0-5510-359EE3D76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78E7-A6D3-922D-249C-54D6A842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EB4F-AE56-3801-820E-A9F06850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9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AC0A7B-2AF1-0EC7-0EED-52B7C0C3BB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B7C2B-84DB-520F-AABA-01B500966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27A95-995A-CB29-ECD4-E0C525DA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BDA34-7170-9BF2-82CF-24913E600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08C0-0643-23F6-A533-400457C9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331CBE-7454-AC0F-8ED9-424DE8C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955FB-276F-7ABD-37EA-AAEF77D80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3CE8-EF0C-2B5E-213C-8C47F1AC0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99744-AFBA-558A-DD4B-A8DC1CC0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9DB9-34F5-074E-C1EC-7B92D070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1EB97-43E4-D2C5-5594-7DA74D9658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811" y="502079"/>
            <a:ext cx="9634377" cy="66516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" panose="02040604050505020304" pitchFamily="18" charset="0"/>
              </a:rPr>
              <a:t>BETHLEHEM BALLROOM</a:t>
            </a:r>
          </a:p>
        </p:txBody>
      </p:sp>
      <p:pic>
        <p:nvPicPr>
          <p:cNvPr id="3" name="Picture 2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DF4C67-5E9C-1B1E-D670-C86947B7F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8" y="2605250"/>
            <a:ext cx="4511044" cy="4252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2346A1-6C58-F63A-94FB-504769C0166A}"/>
              </a:ext>
            </a:extLst>
          </p:cNvPr>
          <p:cNvSpPr txBox="1"/>
          <p:nvPr/>
        </p:nvSpPr>
        <p:spPr>
          <a:xfrm>
            <a:off x="1826653" y="1332917"/>
            <a:ext cx="85386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E00069"/>
                </a:solidFill>
                <a:latin typeface="Century" panose="02040604050505020304" pitchFamily="18" charset="0"/>
              </a:rPr>
              <a:t>THIS INN IS SWINGING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494E541-6092-A15A-973D-8B92F127E284}"/>
              </a:ext>
            </a:extLst>
          </p:cNvPr>
          <p:cNvSpPr txBox="1">
            <a:spLocks/>
          </p:cNvSpPr>
          <p:nvPr/>
        </p:nvSpPr>
        <p:spPr>
          <a:xfrm>
            <a:off x="1524000" y="2504758"/>
            <a:ext cx="9144000" cy="665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400" dirty="0">
                <a:latin typeface="Century" panose="02040604050505020304" pitchFamily="18" charset="0"/>
                <a:ea typeface="Cambria Math" panose="02040503050406030204" pitchFamily="18" charset="0"/>
              </a:rPr>
              <a:t>By Tom Kirkham &amp; Matthew Crossey</a:t>
            </a:r>
          </a:p>
          <a:p>
            <a:r>
              <a:rPr lang="en-GB" dirty="0">
                <a:latin typeface="Century" panose="02040604050505020304" pitchFamily="18" charset="0"/>
                <a:ea typeface="Cambria Math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5733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065220"/>
            <a:ext cx="10985679" cy="516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Let’s get singing,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inn is swinging,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 tonight.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Let’s be merry,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 very merry,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 tonight.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613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68551"/>
            <a:ext cx="10985679" cy="6320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solidFill>
                <a:srgbClr val="000000"/>
              </a:solidFill>
              <a:effectLst/>
              <a:latin typeface="Century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We’re here the census,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We’re here for the count,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didn’t expect so many of us in this town.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now that we’ve made it,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Now that we’re done,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We’ll let our hair down and we’ll have a little fun</a:t>
            </a: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1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799739"/>
            <a:ext cx="10985679" cy="2950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Let’s get singing,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inn is swinging,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 tonight.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54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918922"/>
            <a:ext cx="10985679" cy="6196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We’re glad we made it,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Found a place to stay.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Where’s the buffet? We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Hope it’s on the way.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know we’re in time for vino,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Maybe a casino, we can’t wait to play.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524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790782"/>
            <a:ext cx="10985679" cy="5468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Let’s get singing,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inn is swinging,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 tonight.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17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827392"/>
            <a:ext cx="10985679" cy="6842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We’re having a party,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We’re having a ball,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everyone’s welcome, there is room for one and 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 least for the moment,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could be wrong,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Who knows what happens if some others come along?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451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827392"/>
            <a:ext cx="10985679" cy="6842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Let’s get singing,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inn is swinging,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 tonight.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Right here in Bethlehem tonight.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539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239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</vt:lpstr>
      <vt:lpstr>Office Theme</vt:lpstr>
      <vt:lpstr>BETHLEHEM BALLROOM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INN IS SWINGING</dc:title>
  <dc:creator>Thomas Kirkham</dc:creator>
  <cp:lastModifiedBy>Thomas Kirkham</cp:lastModifiedBy>
  <cp:revision>27</cp:revision>
  <dcterms:created xsi:type="dcterms:W3CDTF">2023-02-08T11:05:13Z</dcterms:created>
  <dcterms:modified xsi:type="dcterms:W3CDTF">2023-07-11T10:09:12Z</dcterms:modified>
</cp:coreProperties>
</file>