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 autoAdjust="0"/>
    <p:restoredTop sz="94660"/>
  </p:normalViewPr>
  <p:slideViewPr>
    <p:cSldViewPr snapToGrid="0">
      <p:cViewPr>
        <p:scale>
          <a:sx n="78" d="100"/>
          <a:sy n="78" d="100"/>
        </p:scale>
        <p:origin x="52" y="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3BCD97A2-738F-9550-9EF9-AA514AF81D34}"/>
              </a:ext>
            </a:extLst>
          </p:cNvPr>
          <p:cNvSpPr>
            <a:spLocks noGrp="1"/>
          </p:cNvSpPr>
          <p:nvPr/>
        </p:nvSpPr>
        <p:spPr>
          <a:xfrm>
            <a:off x="1278811" y="251040"/>
            <a:ext cx="9634377" cy="6651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10" name="Picture 9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98918BB6-2899-3A3F-A080-8276BB7DF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354211"/>
            <a:ext cx="4511044" cy="4252750"/>
          </a:xfrm>
          <a:prstGeom prst="rect">
            <a:avLst/>
          </a:prstGeom>
        </p:spPr>
      </p:pic>
      <p:sp>
        <p:nvSpPr>
          <p:cNvPr id="11" name="TextBox 9">
            <a:extLst>
              <a:ext uri="{FF2B5EF4-FFF2-40B4-BE49-F238E27FC236}">
                <a16:creationId xmlns:a16="http://schemas.microsoft.com/office/drawing/2014/main" id="{54A66F87-3F96-C3AA-D0A9-B0CA9ED49855}"/>
              </a:ext>
            </a:extLst>
          </p:cNvPr>
          <p:cNvSpPr txBox="1"/>
          <p:nvPr/>
        </p:nvSpPr>
        <p:spPr>
          <a:xfrm>
            <a:off x="1401404" y="1169462"/>
            <a:ext cx="93891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SLEEP LITTLE BABY, JESUS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D2A23E97-58AE-D87A-FCB9-3B5F73883BDA}"/>
              </a:ext>
            </a:extLst>
          </p:cNvPr>
          <p:cNvSpPr txBox="1">
            <a:spLocks/>
          </p:cNvSpPr>
          <p:nvPr/>
        </p:nvSpPr>
        <p:spPr>
          <a:xfrm>
            <a:off x="1524000" y="2253719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Tom Kirkham &amp; Matthew Crossey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4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886285" y="421886"/>
            <a:ext cx="10985679" cy="6726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little baby, Jesus.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‘til the morning comes.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underneath the starry skies,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Wake with the rising sun.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little baby, Jesus,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safely in the hay.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little baby, Jesus,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Sleep little baby, sleep on Christmas Day.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-245327"/>
            <a:ext cx="10985679" cy="7787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dirty="0">
              <a:solidFill>
                <a:srgbClr val="000000"/>
              </a:solidFill>
              <a:effectLst/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 in the little manger.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 in your little bed.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Wrapped up inside your swaddling clothes,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Rest for the days ahead.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 in the little manger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Until the night is done.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 in the manger, Jesus.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 in the manger, Mary’s baby son</a:t>
            </a:r>
            <a:r>
              <a:rPr lang="en-GB" sz="1800" kern="1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A1F4D6BC-C567-8C2D-C2B4-93AAE817DE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737609"/>
              </p:ext>
            </p:extLst>
          </p:nvPr>
        </p:nvGraphicFramePr>
        <p:xfrm>
          <a:off x="1126704" y="1446278"/>
          <a:ext cx="10287000" cy="4875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4875">
                  <a:extLst>
                    <a:ext uri="{9D8B030D-6E8A-4147-A177-3AD203B41FA5}">
                      <a16:colId xmlns:a16="http://schemas.microsoft.com/office/drawing/2014/main" val="3287847446"/>
                    </a:ext>
                  </a:extLst>
                </a:gridCol>
                <a:gridCol w="3682125">
                  <a:extLst>
                    <a:ext uri="{9D8B030D-6E8A-4147-A177-3AD203B41FA5}">
                      <a16:colId xmlns:a16="http://schemas.microsoft.com/office/drawing/2014/main" val="2648349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baby, Jesus.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‘til the morning comes.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underneath the starry skies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Wake with the rising sun.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baby, Jesus,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safely in the hay.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baby, Jesus.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baby, Jesus.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baby,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on Christmas Day.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‘til the morn.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Wake with the dawn.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in the hay.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00" dirty="0"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Sleep little baby.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kern="100" dirty="0">
                        <a:solidFill>
                          <a:schemeClr val="tx1"/>
                        </a:solidFill>
                        <a:effectLst/>
                        <a:latin typeface="Century" panose="020406040505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kern="100" dirty="0">
                        <a:solidFill>
                          <a:schemeClr val="tx1"/>
                        </a:solidFill>
                        <a:effectLst/>
                        <a:latin typeface="Century" panose="020406040505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0" kern="100" dirty="0">
                        <a:solidFill>
                          <a:schemeClr val="tx1"/>
                        </a:solidFill>
                        <a:effectLst/>
                        <a:latin typeface="Century" panose="020406040505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7896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212</Words>
  <Application>Microsoft Office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Century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SLEEP LITTLE BABY, JESUS</dc:title>
  <dc:creator>Thomas Kirkham</dc:creator>
  <cp:lastModifiedBy>Thomas Kirkham</cp:lastModifiedBy>
  <cp:revision>26</cp:revision>
  <dcterms:created xsi:type="dcterms:W3CDTF">2023-02-08T11:05:13Z</dcterms:created>
  <dcterms:modified xsi:type="dcterms:W3CDTF">2023-07-11T10:25:52Z</dcterms:modified>
</cp:coreProperties>
</file>