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6" r:id="rId4"/>
    <p:sldId id="267" r:id="rId5"/>
    <p:sldId id="269" r:id="rId6"/>
    <p:sldId id="270" r:id="rId7"/>
    <p:sldId id="271" r:id="rId8"/>
    <p:sldId id="272" r:id="rId9"/>
    <p:sldId id="27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006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348" autoAdjust="0"/>
    <p:restoredTop sz="94660"/>
  </p:normalViewPr>
  <p:slideViewPr>
    <p:cSldViewPr snapToGrid="0">
      <p:cViewPr varScale="1">
        <p:scale>
          <a:sx n="78" d="100"/>
          <a:sy n="78" d="100"/>
        </p:scale>
        <p:origin x="52" y="5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24CAD1-4B32-C951-4D5A-17854A1AE9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5ABB29-B4F6-A33F-34BF-35CEF0DDAF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AAA0D-3AE5-E264-B2B0-D43C6CF14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2E6A39-44A4-5ED1-84D1-6E8AC30662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A30742-11E5-B99C-B62A-1D69390B6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371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831E5B-E50E-02DB-9AE6-1E0EA0338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F813E-ED5C-07F4-2FFB-758095B37F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96F34D-3974-8579-3F61-B489D0376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954121-7DF6-9168-0B11-610598CDF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E66BBF-B120-8321-7AF2-17F3EF9DC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4505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4AB235-6E88-0B31-363D-21EC79F21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C73221-3B5F-1336-1486-A3ED4D9726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29DDA7-84AC-04CE-2901-5BEC4886B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269F63-E59B-ADB0-AAD5-E8D6907F6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328F8B-0A02-5868-8236-F6D0FCFE3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790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F9F89-FB65-037E-F28A-D8AAD62A8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2787F-937B-EC4D-62C8-3E4F2BB827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B3591B-3C34-981A-46AB-8A8FC5BAD9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370B44-80A8-4411-A955-983A6BE5A2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EE56E3-DD57-610D-CDDF-09A1CC292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42364B-0774-E80D-8F63-92B3CEFF7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874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996A2-82FF-6A31-F401-07B13EEAC8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EA6856-8B0B-BBA2-9BF4-43338AC675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B08182-636C-3086-BF91-655D6C678C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6B6831-2C87-F956-4A56-13E89FB5DF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EAE748-868D-EFCC-65FC-8DE0C48D50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93C63A-E9B5-2518-9421-E6997880F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600273-D227-6EF5-7752-896F76A58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2B351C-FA5A-4FE0-7737-E644C44DF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692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122E94-2E84-57FD-08F3-3BC1F76AE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3F382B-5CA1-012A-D37E-0698F8398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33D922-F214-15C5-3B10-2FDE5FEF7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E65B01-D36A-72F6-B89E-2373FC734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77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12FD449-7C9A-808D-A790-8CD895984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7AA8B5-D7CD-FF9E-8F75-98E6E5D2D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B851D6-10AE-F2F3-9831-6943B9CEE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006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33B64-0B11-4D6B-07EB-B204DD50E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56070B-07E6-2841-66F0-00E265DA5A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B22AF2-BFFB-FABC-4FEE-D2CB61261F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CEB5C1-F1BE-279B-0C97-229098308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13AD84-94D2-1D19-4E8B-20AC5A3692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B3B857-3715-0DC3-CC4C-B9FD3CBDC8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804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D53C3-E0D2-D67E-8C2B-9652FA52A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7513D9-EA7E-7D06-1756-36E4D4F744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DEBCF8-6704-EA4C-E67B-23D53FCB56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1279B3-C44D-BB63-989B-153195E3E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754A7B-41ED-4DAA-F624-3BBB418B8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F744DC-FBFA-A380-3E1A-649573049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326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6E6A7-3E95-6D2D-24BF-666A3369F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138186-D4C4-FCEE-98B0-A365E8C870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E4B156-0A05-46E0-5510-359EE3D76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6878E7-A6D3-922D-249C-54D6A8429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ECEB4F-AE56-3801-820E-A9F068500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598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7AC0A7B-2AF1-0EC7-0EED-52B7C0C3BB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3B7C2B-84DB-520F-AABA-01B5009661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327A95-995A-CB29-ECD4-E0C525DA9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DBDA34-7170-9BF2-82CF-24913E600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FE08C0-0643-23F6-A533-400457C9B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354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331CBE-7454-AC0F-8ED9-424DE8C84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4955FB-276F-7ABD-37EA-AAEF77D80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F03CE8-EF0C-2B5E-213C-8C47F1AC0A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8A660C-09FB-4030-8F86-04251B466FCB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E99744-AFBA-558A-DD4B-A8DC1CC066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149DB9-34F5-074E-C1EC-7B92D070EE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335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3BCD97A2-738F-9550-9EF9-AA514AF81D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8811" y="502079"/>
            <a:ext cx="9634377" cy="665162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Century" panose="02040604050505020304" pitchFamily="18" charset="0"/>
              </a:rPr>
              <a:t>BETHLEHEM BALLROOM</a:t>
            </a:r>
          </a:p>
        </p:txBody>
      </p:sp>
      <p:pic>
        <p:nvPicPr>
          <p:cNvPr id="9" name="Picture 8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98918BB6-2899-3A3F-A080-8276BB7DFB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478" y="2605250"/>
            <a:ext cx="4511044" cy="42527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4A66F87-3F96-C3AA-D0A9-B0CA9ED49855}"/>
              </a:ext>
            </a:extLst>
          </p:cNvPr>
          <p:cNvSpPr txBox="1"/>
          <p:nvPr/>
        </p:nvSpPr>
        <p:spPr>
          <a:xfrm>
            <a:off x="1826653" y="1332917"/>
            <a:ext cx="853869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800" dirty="0">
                <a:solidFill>
                  <a:srgbClr val="E00069"/>
                </a:solidFill>
                <a:latin typeface="Century" panose="02040604050505020304" pitchFamily="18" charset="0"/>
              </a:rPr>
              <a:t>SHEPHERD SALSA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D2A23E97-58AE-D87A-FCB9-3B5F73883BDA}"/>
              </a:ext>
            </a:extLst>
          </p:cNvPr>
          <p:cNvSpPr txBox="1">
            <a:spLocks/>
          </p:cNvSpPr>
          <p:nvPr/>
        </p:nvSpPr>
        <p:spPr>
          <a:xfrm>
            <a:off x="1524000" y="2504758"/>
            <a:ext cx="9144000" cy="66516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400" dirty="0">
                <a:latin typeface="Century" panose="02040604050505020304" pitchFamily="18" charset="0"/>
                <a:ea typeface="Cambria Math" panose="02040503050406030204" pitchFamily="18" charset="0"/>
              </a:rPr>
              <a:t>By Matthew Crossey &amp; Tom Kirkham</a:t>
            </a:r>
          </a:p>
          <a:p>
            <a:r>
              <a:rPr lang="en-GB" dirty="0">
                <a:latin typeface="Century" panose="02040604050505020304" pitchFamily="18" charset="0"/>
                <a:ea typeface="Cambria Math" panose="020405030504060302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24544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1953628"/>
            <a:ext cx="10985679" cy="29507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Shepherds, shepherds, do not be afraid.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We’re here to tell you, history’s been made.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Hurry now to Bethlehem, a baby has been born.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Hurry now to Bethlehem, a baby has been born</a:t>
            </a:r>
            <a:r>
              <a:rPr lang="en-GB" sz="3200" dirty="0"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 sz="3200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733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2684437"/>
            <a:ext cx="10985679" cy="14891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Hurry, hurry, best be on your way.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Visit Jesus, born this very day.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7194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1945773"/>
            <a:ext cx="10985679" cy="29664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Shepherds, shepherds, leave behind your flock.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Off to the stable, you’re against the clock.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Hurry now to Bethlehem, a baby has been born.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Hurry now to Bethlehem, a baby has been born.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9543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2684437"/>
            <a:ext cx="10985679" cy="14891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Hurry, hurry, best be on your way.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Visit Jesus, born this very day.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2524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1520959"/>
            <a:ext cx="10985679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Shepherds, shepherds, leave behind your flock.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Off to the stable, you’re against the clock.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Hurry now to Bethlehem, a baby has been born.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Hurry now to Bethlehem, a baby has been born.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ctr">
              <a:lnSpc>
                <a:spcPct val="150000"/>
              </a:lnSpc>
            </a:pP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1751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2145428"/>
            <a:ext cx="10985679" cy="5755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Hurry, hurry, best be on your way.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Visit Jesus, born this very day.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ct val="150000"/>
              </a:lnSpc>
            </a:pP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ctr">
              <a:lnSpc>
                <a:spcPct val="150000"/>
              </a:lnSpc>
            </a:pP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2778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886285" y="1520959"/>
            <a:ext cx="10985679" cy="83869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Shepherds, shepherds, in a little stall,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You’ll find a baby, born for one and all.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Hurry now to Bethlehem, a baby has been born.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Hurry now to Bethlehem, a baby has been born.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18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ct val="150000"/>
              </a:lnSpc>
            </a:pP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ctr">
              <a:lnSpc>
                <a:spcPct val="150000"/>
              </a:lnSpc>
            </a:pP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3003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1207109"/>
            <a:ext cx="10985679" cy="44437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Hurry, hurry, best be on your way.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Visit Jesus, born this very day.</a:t>
            </a:r>
          </a:p>
          <a:p>
            <a:pPr algn="ctr">
              <a:lnSpc>
                <a:spcPct val="150000"/>
              </a:lnSpc>
            </a:pPr>
            <a:endParaRPr lang="en-GB" sz="3200" dirty="0">
              <a:latin typeface="Century" panose="020406040505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Hurry, hurry, best be on your way.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Visit Jesus, born this very day.</a:t>
            </a: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Visit Jesus, born this very day.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426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280</Words>
  <Application>Microsoft Office PowerPoint</Application>
  <PresentationFormat>Widescreen</PresentationFormat>
  <Paragraphs>42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Century</vt:lpstr>
      <vt:lpstr>Office Theme</vt:lpstr>
      <vt:lpstr>BETHLEHEM BALLROOM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SHEPHERD SALSA</dc:title>
  <dc:creator>Thomas Kirkham</dc:creator>
  <cp:lastModifiedBy>Thomas Kirkham</cp:lastModifiedBy>
  <cp:revision>28</cp:revision>
  <dcterms:created xsi:type="dcterms:W3CDTF">2023-02-08T11:05:13Z</dcterms:created>
  <dcterms:modified xsi:type="dcterms:W3CDTF">2024-11-22T15:54:04Z</dcterms:modified>
</cp:coreProperties>
</file>